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8" r:id="rId3"/>
    <p:sldId id="339" r:id="rId4"/>
    <p:sldId id="308" r:id="rId5"/>
    <p:sldId id="323" r:id="rId6"/>
    <p:sldId id="309" r:id="rId7"/>
    <p:sldId id="276" r:id="rId8"/>
    <p:sldId id="322" r:id="rId9"/>
    <p:sldId id="300" r:id="rId10"/>
    <p:sldId id="340" r:id="rId11"/>
    <p:sldId id="296" r:id="rId12"/>
    <p:sldId id="325" r:id="rId13"/>
    <p:sldId id="328" r:id="rId14"/>
    <p:sldId id="334" r:id="rId15"/>
    <p:sldId id="335" r:id="rId16"/>
    <p:sldId id="336" r:id="rId17"/>
    <p:sldId id="337" r:id="rId18"/>
    <p:sldId id="338" r:id="rId19"/>
    <p:sldId id="324" r:id="rId20"/>
    <p:sldId id="320" r:id="rId21"/>
    <p:sldId id="341" r:id="rId22"/>
    <p:sldId id="343" r:id="rId23"/>
    <p:sldId id="342" r:id="rId24"/>
    <p:sldId id="346" r:id="rId25"/>
    <p:sldId id="347" r:id="rId26"/>
    <p:sldId id="349" r:id="rId27"/>
    <p:sldId id="345" r:id="rId28"/>
    <p:sldId id="348" r:id="rId29"/>
    <p:sldId id="314" r:id="rId30"/>
    <p:sldId id="29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3"/>
    <p:restoredTop sz="94717"/>
  </p:normalViewPr>
  <p:slideViewPr>
    <p:cSldViewPr snapToGrid="0">
      <p:cViewPr varScale="1">
        <p:scale>
          <a:sx n="99" d="100"/>
          <a:sy n="99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Navigating the path </a:t>
            </a:r>
            <a:r>
              <a:rPr lang="en-US"/>
              <a:t>to mastery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/>
              <a:t>Love to </a:t>
            </a:r>
            <a:r>
              <a:rPr lang="en-US" sz="2400" dirty="0"/>
              <a:t>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most essential skill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Can learn any programming situation and </a:t>
            </a:r>
            <a:r>
              <a:rPr lang="en-US" b="1" u="sng" dirty="0"/>
              <a:t>master it in four weeks</a:t>
            </a:r>
          </a:p>
          <a:p>
            <a:endParaRPr lang="en-US" b="1" u="sng" dirty="0"/>
          </a:p>
          <a:p>
            <a:r>
              <a:rPr lang="en-US" dirty="0"/>
              <a:t>See past the syntax (X-ray Vision)</a:t>
            </a:r>
            <a:endParaRPr lang="en-US" b="1" u="sng" dirty="0"/>
          </a:p>
          <a:p>
            <a:pPr lvl="1"/>
            <a:r>
              <a:rPr lang="en-US" dirty="0"/>
              <a:t>Run-time environments and internal data structures memory use, performance tradeoffs</a:t>
            </a:r>
          </a:p>
          <a:p>
            <a:endParaRPr lang="en-US" sz="2800" dirty="0"/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99CA8B7-9F1B-78EF-A4CA-CD4D99B1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4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79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084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https://audio.cc4e.com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068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https://video.cc4e.com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5" y="353871"/>
            <a:ext cx="7772400" cy="6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95DE-C1F5-86F8-08AB-833143F6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next classes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8075-057C-6060-8E1E-C1BDB018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 for Everybody</a:t>
            </a:r>
          </a:p>
          <a:p>
            <a:endParaRPr lang="en-US" dirty="0"/>
          </a:p>
          <a:p>
            <a:r>
              <a:rPr lang="en-US" dirty="0"/>
              <a:t>Modern JavaScript</a:t>
            </a:r>
          </a:p>
          <a:p>
            <a:r>
              <a:rPr lang="en-US" dirty="0"/>
              <a:t>Modern Java</a:t>
            </a:r>
          </a:p>
        </p:txBody>
      </p:sp>
    </p:spTree>
    <p:extLst>
      <p:ext uri="{BB962C8B-B14F-4D97-AF65-F5344CB8AC3E}">
        <p14:creationId xmlns:p14="http://schemas.microsoft.com/office/powerpoint/2010/main" val="25608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C Programming for Everybody is the first step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</a:t>
            </a:r>
            <a:r>
              <a:rPr lang="en-US" sz="2400" dirty="0" err="1"/>
              <a:t>plus.dr-chuck.com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640</TotalTime>
  <Words>708</Words>
  <Application>Microsoft Macintosh PowerPoint</Application>
  <PresentationFormat>Widescreen</PresentationFormat>
  <Paragraphs>321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PowerPoint Presentation</vt:lpstr>
      <vt:lpstr>A Tale of Two Books, 10 years, and Coursera</vt:lpstr>
      <vt:lpstr>Who is "Everybody"?</vt:lpstr>
      <vt:lpstr>Coursera: Python for Everybody</vt:lpstr>
      <vt:lpstr>PY4E (2013)</vt:lpstr>
      <vt:lpstr>PowerPoint Presentation</vt:lpstr>
      <vt:lpstr>Every week 1400 new students enroll in Python for Everybody in India</vt:lpstr>
      <vt:lpstr>PowerPoint Presentation</vt:lpstr>
      <vt:lpstr>Who would I hire?</vt:lpstr>
      <vt:lpstr>The most essential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next classes to develop</vt:lpstr>
      <vt:lpstr>PowerPoint Presentation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58</cp:revision>
  <dcterms:created xsi:type="dcterms:W3CDTF">2024-02-06T01:33:55Z</dcterms:created>
  <dcterms:modified xsi:type="dcterms:W3CDTF">2024-03-21T00:45:56Z</dcterms:modified>
</cp:coreProperties>
</file>